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09"/>
    <p:restoredTop sz="50000"/>
  </p:normalViewPr>
  <p:slideViewPr>
    <p:cSldViewPr snapToGrid="0" snapToObjects="1">
      <p:cViewPr varScale="1">
        <p:scale>
          <a:sx n="43" d="100"/>
          <a:sy n="43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A08B4-0DE7-084E-974F-13A4F8B7D53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a-IR" smtClean="0"/>
              <a:t>Click to edit Master text styles</a:t>
            </a:r>
          </a:p>
          <a:p>
            <a:pPr lvl="1"/>
            <a:r>
              <a:rPr lang="fa-IR" smtClean="0"/>
              <a:t>Second level</a:t>
            </a:r>
          </a:p>
          <a:p>
            <a:pPr lvl="2"/>
            <a:r>
              <a:rPr lang="fa-IR" smtClean="0"/>
              <a:t>Third level</a:t>
            </a:r>
          </a:p>
          <a:p>
            <a:pPr lvl="3"/>
            <a:r>
              <a:rPr lang="fa-IR" smtClean="0"/>
              <a:t>Fourth level</a:t>
            </a:r>
          </a:p>
          <a:p>
            <a:pPr lvl="4"/>
            <a:r>
              <a:rPr lang="fa-I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8D28F-0821-FD4A-831A-2B4897166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8D28F-0821-FD4A-831A-2B4897166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a-I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a-I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a-IR" smtClean="0"/>
              <a:t>Click to edit Master text styles</a:t>
            </a:r>
          </a:p>
          <a:p>
            <a:pPr lvl="1"/>
            <a:r>
              <a:rPr lang="fa-IR" smtClean="0"/>
              <a:t>Second level</a:t>
            </a:r>
          </a:p>
          <a:p>
            <a:pPr lvl="2"/>
            <a:r>
              <a:rPr lang="fa-IR" smtClean="0"/>
              <a:t>Third level</a:t>
            </a:r>
          </a:p>
          <a:p>
            <a:pPr lvl="3"/>
            <a:r>
              <a:rPr lang="fa-IR" smtClean="0"/>
              <a:t>Fourth level</a:t>
            </a:r>
          </a:p>
          <a:p>
            <a:pPr lvl="4"/>
            <a:r>
              <a:rPr lang="fa-I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a-I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a-IR" smtClean="0"/>
              <a:t>Click to edit Master text styles</a:t>
            </a:r>
          </a:p>
          <a:p>
            <a:pPr lvl="1"/>
            <a:r>
              <a:rPr lang="fa-IR" smtClean="0"/>
              <a:t>Second level</a:t>
            </a:r>
          </a:p>
          <a:p>
            <a:pPr lvl="2"/>
            <a:r>
              <a:rPr lang="fa-IR" smtClean="0"/>
              <a:t>Third level</a:t>
            </a:r>
          </a:p>
          <a:p>
            <a:pPr lvl="3"/>
            <a:r>
              <a:rPr lang="fa-IR" smtClean="0"/>
              <a:t>Fourth level</a:t>
            </a:r>
          </a:p>
          <a:p>
            <a:pPr lvl="4"/>
            <a:r>
              <a:rPr lang="fa-I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a-I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a-I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a-IR" smtClean="0"/>
              <a:t>Click to edit Master text styles</a:t>
            </a:r>
          </a:p>
          <a:p>
            <a:pPr lvl="1"/>
            <a:r>
              <a:rPr lang="fa-IR" smtClean="0"/>
              <a:t>Second level</a:t>
            </a:r>
          </a:p>
          <a:p>
            <a:pPr lvl="2"/>
            <a:r>
              <a:rPr lang="fa-IR" smtClean="0"/>
              <a:t>Third level</a:t>
            </a:r>
          </a:p>
          <a:p>
            <a:pPr lvl="3"/>
            <a:r>
              <a:rPr lang="fa-IR" smtClean="0"/>
              <a:t>Fourth level</a:t>
            </a:r>
          </a:p>
          <a:p>
            <a:pPr lvl="4"/>
            <a:r>
              <a:rPr lang="fa-I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a-IR" smtClean="0"/>
              <a:t>Click to edit Master text styles</a:t>
            </a:r>
          </a:p>
          <a:p>
            <a:pPr lvl="1"/>
            <a:r>
              <a:rPr lang="fa-IR" smtClean="0"/>
              <a:t>Second level</a:t>
            </a:r>
          </a:p>
          <a:p>
            <a:pPr lvl="2"/>
            <a:r>
              <a:rPr lang="fa-IR" smtClean="0"/>
              <a:t>Third level</a:t>
            </a:r>
          </a:p>
          <a:p>
            <a:pPr lvl="3"/>
            <a:r>
              <a:rPr lang="fa-IR" smtClean="0"/>
              <a:t>Fourth level</a:t>
            </a:r>
          </a:p>
          <a:p>
            <a:pPr lvl="4"/>
            <a:r>
              <a:rPr lang="fa-I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a-I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a-I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a-IR" smtClean="0"/>
              <a:t>Click to edit Master text styles</a:t>
            </a:r>
          </a:p>
          <a:p>
            <a:pPr lvl="1"/>
            <a:r>
              <a:rPr lang="fa-IR" smtClean="0"/>
              <a:t>Second level</a:t>
            </a:r>
          </a:p>
          <a:p>
            <a:pPr lvl="2"/>
            <a:r>
              <a:rPr lang="fa-IR" smtClean="0"/>
              <a:t>Third level</a:t>
            </a:r>
          </a:p>
          <a:p>
            <a:pPr lvl="3"/>
            <a:r>
              <a:rPr lang="fa-IR" smtClean="0"/>
              <a:t>Fourth level</a:t>
            </a:r>
          </a:p>
          <a:p>
            <a:pPr lvl="4"/>
            <a:r>
              <a:rPr lang="fa-I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a-I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a-IR" smtClean="0"/>
              <a:t>Click to edit Master text styles</a:t>
            </a:r>
          </a:p>
          <a:p>
            <a:pPr lvl="1"/>
            <a:r>
              <a:rPr lang="fa-IR" smtClean="0"/>
              <a:t>Second level</a:t>
            </a:r>
          </a:p>
          <a:p>
            <a:pPr lvl="2"/>
            <a:r>
              <a:rPr lang="fa-IR" smtClean="0"/>
              <a:t>Third level</a:t>
            </a:r>
          </a:p>
          <a:p>
            <a:pPr lvl="3"/>
            <a:r>
              <a:rPr lang="fa-IR" smtClean="0"/>
              <a:t>Fourth level</a:t>
            </a:r>
          </a:p>
          <a:p>
            <a:pPr lvl="4"/>
            <a:r>
              <a:rPr lang="fa-I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a-I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a-IR" smtClean="0"/>
              <a:t>Click to edit Master text styles</a:t>
            </a:r>
          </a:p>
          <a:p>
            <a:pPr lvl="1"/>
            <a:r>
              <a:rPr lang="fa-IR" smtClean="0"/>
              <a:t>Second level</a:t>
            </a:r>
          </a:p>
          <a:p>
            <a:pPr lvl="2"/>
            <a:r>
              <a:rPr lang="fa-IR" smtClean="0"/>
              <a:t>Third level</a:t>
            </a:r>
          </a:p>
          <a:p>
            <a:pPr lvl="3"/>
            <a:r>
              <a:rPr lang="fa-IR" smtClean="0"/>
              <a:t>Fourth level</a:t>
            </a:r>
          </a:p>
          <a:p>
            <a:pPr lvl="4"/>
            <a:r>
              <a:rPr lang="fa-I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a-I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a-I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a-I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a-I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a-IR" smtClean="0"/>
              <a:t>Click to edit Master text styles</a:t>
            </a:r>
          </a:p>
          <a:p>
            <a:pPr lvl="1"/>
            <a:r>
              <a:rPr lang="fa-IR" smtClean="0"/>
              <a:t>Second level</a:t>
            </a:r>
          </a:p>
          <a:p>
            <a:pPr lvl="2"/>
            <a:r>
              <a:rPr lang="fa-IR" smtClean="0"/>
              <a:t>Third level</a:t>
            </a:r>
          </a:p>
          <a:p>
            <a:pPr lvl="3"/>
            <a:r>
              <a:rPr lang="fa-IR" smtClean="0"/>
              <a:t>Fourth level</a:t>
            </a:r>
          </a:p>
          <a:p>
            <a:pPr lvl="4"/>
            <a:r>
              <a:rPr lang="fa-I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31AAB-0DFF-CC42-977B-13CCCF58DD89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1895D-4FB5-1648-A20A-47D0780A3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Thesis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Yasaman</a:t>
            </a:r>
            <a:r>
              <a:rPr lang="en-US" dirty="0" smtClean="0"/>
              <a:t> </a:t>
            </a:r>
            <a:r>
              <a:rPr lang="en-US" dirty="0" err="1" smtClean="0"/>
              <a:t>Razeghi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to find the factors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The performance problem.</a:t>
            </a:r>
          </a:p>
          <a:p>
            <a:r>
              <a:rPr lang="en-US" dirty="0" smtClean="0"/>
              <a:t>Thinking about the reasons.</a:t>
            </a:r>
          </a:p>
          <a:p>
            <a:r>
              <a:rPr lang="en-US" dirty="0" smtClean="0"/>
              <a:t>Controlling the factors.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Daw’s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Humans behavior displays hallmarks of both strategies with a </a:t>
            </a:r>
            <a:r>
              <a:rPr lang="en-US" dirty="0" smtClean="0">
                <a:solidFill>
                  <a:srgbClr val="FF0000"/>
                </a:solidFill>
              </a:rPr>
              <a:t>W</a:t>
            </a:r>
            <a:r>
              <a:rPr lang="en-US" dirty="0" smtClean="0"/>
              <a:t> parameter.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338331"/>
            <a:ext cx="6035040" cy="2192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55520" y="2946328"/>
                <a:ext cx="8302626" cy="10549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𝑛𝑒𝑡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𝑤𝑄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𝑀𝐵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(1−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𝑀𝐹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With decision rule: </a:t>
                </a: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exp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𝛽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𝑛𝑒𝑡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charset="0"/>
                                  <a:cs typeface="B Nazanin" panose="00000400000000000000" pitchFamily="2" charset="-78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′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 smtClean="0">
                                      <a:latin typeface="Cambria Math" charset="0"/>
                                      <a:cs typeface="B Nazanin" panose="00000400000000000000" pitchFamily="2" charset="-7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𝑛𝑒𝑡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charset="0"/>
                                                  <a:cs typeface="B Nazanin" panose="00000400000000000000" pitchFamily="2" charset="-7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B Nazanin" panose="00000400000000000000" pitchFamily="2" charset="-78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B Nazanin" panose="00000400000000000000" pitchFamily="2" charset="-78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B Nazanin" panose="00000400000000000000" pitchFamily="2" charset="-78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B Nazanin" panose="00000400000000000000" pitchFamily="2" charset="-78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endParaRPr lang="fa-IR" sz="20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520" y="2946328"/>
                <a:ext cx="8302626" cy="1054966"/>
              </a:xfrm>
              <a:prstGeom prst="rect">
                <a:avLst/>
              </a:prstGeom>
              <a:blipFill rotWithShape="0">
                <a:blip r:embed="rId3"/>
                <a:stretch>
                  <a:fillRect l="-73" b="-50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to manipulate the 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to find the optimal strategy by something like </a:t>
            </a:r>
            <a:r>
              <a:rPr lang="en-US" dirty="0" err="1" smtClean="0"/>
              <a:t>gamification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Biasing addicted people to model based behavior.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First we should find the situation dependency of the w.</a:t>
            </a:r>
          </a:p>
          <a:p>
            <a:r>
              <a:rPr lang="en-US" dirty="0" smtClean="0"/>
              <a:t>Finding the influence of different factors on w.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 smtClean="0"/>
              <a:t>parameter may not be </a:t>
            </a:r>
            <a:r>
              <a:rPr lang="en-US" dirty="0" smtClean="0"/>
              <a:t>constant over the Task.</a:t>
            </a:r>
          </a:p>
          <a:p>
            <a:r>
              <a:rPr lang="en-US" dirty="0" smtClean="0"/>
              <a:t> There may be some higher system controlling over this parameter.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does this higher system work?</a:t>
            </a:r>
          </a:p>
          <a:p>
            <a:r>
              <a:rPr lang="en-US" dirty="0" smtClean="0"/>
              <a:t>What are the factor.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Emotions</a:t>
            </a:r>
          </a:p>
          <a:p>
            <a:pPr lvl="1"/>
            <a:r>
              <a:rPr lang="en-US" dirty="0" smtClean="0"/>
              <a:t>Fear</a:t>
            </a:r>
          </a:p>
          <a:p>
            <a:pPr lvl="1"/>
            <a:r>
              <a:rPr lang="en-US" dirty="0" smtClean="0"/>
              <a:t>Sadness</a:t>
            </a:r>
          </a:p>
          <a:p>
            <a:pPr lvl="1"/>
            <a:r>
              <a:rPr lang="en-US" dirty="0" smtClean="0"/>
              <a:t>Joy</a:t>
            </a:r>
            <a:endParaRPr lang="fa-IR" dirty="0" smtClean="0"/>
          </a:p>
          <a:p>
            <a:r>
              <a:rPr lang="en-US" dirty="0" smtClean="0"/>
              <a:t>Timing</a:t>
            </a:r>
            <a:endParaRPr lang="fa-IR" dirty="0" smtClean="0"/>
          </a:p>
          <a:p>
            <a:r>
              <a:rPr lang="en-US" dirty="0" smtClean="0"/>
              <a:t>Task probability</a:t>
            </a:r>
          </a:p>
          <a:p>
            <a:r>
              <a:rPr lang="en-US" dirty="0" smtClean="0"/>
              <a:t>Task reward function</a:t>
            </a:r>
          </a:p>
          <a:p>
            <a:r>
              <a:rPr lang="en-US" dirty="0" smtClean="0"/>
              <a:t>Attention</a:t>
            </a:r>
            <a:endParaRPr lang="fa-IR" dirty="0" smtClean="0"/>
          </a:p>
          <a:p>
            <a:r>
              <a:rPr lang="en-US" dirty="0" smtClean="0"/>
              <a:t>Intensity of brain regions activity</a:t>
            </a:r>
          </a:p>
          <a:p>
            <a:pPr lvl="2"/>
            <a:r>
              <a:rPr lang="en-US" dirty="0" smtClean="0"/>
              <a:t>E.g. In drug usage</a:t>
            </a:r>
          </a:p>
          <a:p>
            <a:r>
              <a:rPr lang="en-US" dirty="0" smtClean="0"/>
              <a:t>Dopamine</a:t>
            </a:r>
          </a:p>
          <a:p>
            <a:r>
              <a:rPr lang="en-US" dirty="0" smtClean="0"/>
              <a:t>The way of information transferring to subject</a:t>
            </a:r>
            <a:endParaRPr lang="fa-IR" dirty="0"/>
          </a:p>
          <a:p>
            <a:r>
              <a:rPr lang="fa-IR" dirty="0" smtClean="0"/>
              <a:t>...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6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smtClean="0"/>
              <a:t>Reliable </a:t>
            </a:r>
            <a:r>
              <a:rPr lang="en-US" smtClean="0"/>
              <a:t>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Timing</a:t>
            </a:r>
          </a:p>
          <a:p>
            <a:r>
              <a:rPr lang="en-US" dirty="0" smtClean="0"/>
              <a:t>Task reward function</a:t>
            </a:r>
          </a:p>
          <a:p>
            <a:r>
              <a:rPr lang="en-US" dirty="0" smtClean="0"/>
              <a:t>Information transferring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I think I should read and think more in this part.</a:t>
            </a:r>
            <a:endParaRPr lang="fa-IR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8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To learn or not to learn?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8575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9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Lee et al. (2014)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1796416"/>
            <a:ext cx="7802880" cy="43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to bias toward MB or MF by Task</a:t>
            </a:r>
            <a:endParaRPr lang="en-US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928" y="2069464"/>
            <a:ext cx="5344917" cy="3843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1466315"/>
            <a:ext cx="3014528" cy="50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197</Words>
  <Application>Microsoft Macintosh PowerPoint</Application>
  <PresentationFormat>Widescreen</PresentationFormat>
  <Paragraphs>52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 Nazanin</vt:lpstr>
      <vt:lpstr>Calibri</vt:lpstr>
      <vt:lpstr>Calibri Light</vt:lpstr>
      <vt:lpstr>Cambria Math</vt:lpstr>
      <vt:lpstr>Times New Roman</vt:lpstr>
      <vt:lpstr>Arial</vt:lpstr>
      <vt:lpstr>Office Theme</vt:lpstr>
      <vt:lpstr>Thesis Proposal</vt:lpstr>
      <vt:lpstr>The Daw’s Model</vt:lpstr>
      <vt:lpstr>Trying to manipulate the W</vt:lpstr>
      <vt:lpstr>My Hypotheses</vt:lpstr>
      <vt:lpstr>Factors</vt:lpstr>
      <vt:lpstr>More Reliable Factors</vt:lpstr>
      <vt:lpstr>PowerPoint Presentation</vt:lpstr>
      <vt:lpstr>Lee et al. (2014)</vt:lpstr>
      <vt:lpstr>Trying to bias toward MB or MF by Task</vt:lpstr>
      <vt:lpstr>Main question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Proposal</dc:title>
  <dc:creator>Microsoft Office User</dc:creator>
  <cp:lastModifiedBy>Microsoft Office User</cp:lastModifiedBy>
  <cp:revision>15</cp:revision>
  <dcterms:created xsi:type="dcterms:W3CDTF">2016-09-26T16:53:10Z</dcterms:created>
  <dcterms:modified xsi:type="dcterms:W3CDTF">2016-09-29T04:36:32Z</dcterms:modified>
</cp:coreProperties>
</file>